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6" r:id="rId24"/>
    <p:sldId id="287" r:id="rId25"/>
    <p:sldId id="279" r:id="rId26"/>
    <p:sldId id="280" r:id="rId27"/>
    <p:sldId id="281" r:id="rId28"/>
    <p:sldId id="282" r:id="rId29"/>
    <p:sldId id="283" r:id="rId30"/>
    <p:sldId id="381" r:id="rId31"/>
    <p:sldId id="383" r:id="rId32"/>
    <p:sldId id="284" r:id="rId33"/>
    <p:sldId id="285" r:id="rId34"/>
    <p:sldId id="288" r:id="rId35"/>
    <p:sldId id="293" r:id="rId36"/>
    <p:sldId id="382" r:id="rId37"/>
    <p:sldId id="387" r:id="rId38"/>
    <p:sldId id="337" r:id="rId39"/>
    <p:sldId id="292" r:id="rId40"/>
    <p:sldId id="289" r:id="rId41"/>
    <p:sldId id="361" r:id="rId42"/>
    <p:sldId id="384" r:id="rId43"/>
    <p:sldId id="386" r:id="rId44"/>
    <p:sldId id="385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45" r:id="rId53"/>
    <p:sldId id="346" r:id="rId54"/>
    <p:sldId id="329" r:id="rId55"/>
    <p:sldId id="330" r:id="rId56"/>
    <p:sldId id="331" r:id="rId57"/>
    <p:sldId id="332" r:id="rId58"/>
    <p:sldId id="333" r:id="rId59"/>
    <p:sldId id="375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95" r:id="rId69"/>
    <p:sldId id="358" r:id="rId70"/>
    <p:sldId id="357" r:id="rId71"/>
    <p:sldId id="388" r:id="rId72"/>
    <p:sldId id="397" r:id="rId73"/>
    <p:sldId id="401" r:id="rId74"/>
    <p:sldId id="398" r:id="rId75"/>
    <p:sldId id="399" r:id="rId76"/>
    <p:sldId id="400" r:id="rId77"/>
    <p:sldId id="396" r:id="rId78"/>
    <p:sldId id="402" r:id="rId79"/>
    <p:sldId id="360" r:id="rId80"/>
    <p:sldId id="359" r:id="rId81"/>
    <p:sldId id="370" r:id="rId82"/>
    <p:sldId id="389" r:id="rId83"/>
    <p:sldId id="390" r:id="rId84"/>
    <p:sldId id="391" r:id="rId85"/>
    <p:sldId id="371" r:id="rId86"/>
    <p:sldId id="392" r:id="rId87"/>
    <p:sldId id="393" r:id="rId88"/>
    <p:sldId id="394" r:id="rId89"/>
    <p:sldId id="372" r:id="rId90"/>
    <p:sldId id="373" r:id="rId91"/>
    <p:sldId id="374" r:id="rId92"/>
    <p:sldId id="376" r:id="rId93"/>
    <p:sldId id="377" r:id="rId94"/>
    <p:sldId id="378" r:id="rId95"/>
    <p:sldId id="379" r:id="rId96"/>
    <p:sldId id="380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0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1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19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72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32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11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25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14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16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16CBA-CF1F-46E6-B77E-E5ACCFB5FC07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26D78-2349-4ACB-8172-32580CE7F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WELDING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80590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85775"/>
            <a:ext cx="94869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7" y="240145"/>
            <a:ext cx="10762673" cy="5936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Gas Welding</a:t>
            </a:r>
          </a:p>
          <a:p>
            <a:pPr marL="0" indent="0" algn="ctr">
              <a:buNone/>
            </a:pPr>
            <a:endParaRPr lang="en-US" sz="3600" dirty="0" smtClean="0"/>
          </a:p>
          <a:p>
            <a:r>
              <a:rPr lang="en-US" sz="3200" dirty="0" smtClean="0"/>
              <a:t>The gas welding also called as Oxy-Fuel gas welding</a:t>
            </a:r>
          </a:p>
          <a:p>
            <a:r>
              <a:rPr lang="en-US" sz="3200" dirty="0" smtClean="0"/>
              <a:t>It derives heat from the combustion of a fuel gas such as acetylene in combination with oxygen.</a:t>
            </a:r>
          </a:p>
          <a:p>
            <a:r>
              <a:rPr lang="en-US" sz="3200" dirty="0" smtClean="0"/>
              <a:t>The process is fusion welding process where in the joint is completely melted to obtain the fusion</a:t>
            </a:r>
          </a:p>
          <a:p>
            <a:r>
              <a:rPr lang="en-US" sz="3200" dirty="0" smtClean="0"/>
              <a:t>The heat produced by the combustion of gas is sufficient to melt any metal</a:t>
            </a:r>
            <a:r>
              <a:rPr lang="en-US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741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423862"/>
            <a:ext cx="79724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1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476250"/>
            <a:ext cx="794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9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400050"/>
            <a:ext cx="80581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7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90550"/>
            <a:ext cx="80581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800100"/>
            <a:ext cx="8010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5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038225"/>
            <a:ext cx="79914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00050"/>
            <a:ext cx="8115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24" y="464560"/>
            <a:ext cx="79629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0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55" y="133881"/>
            <a:ext cx="8848436" cy="62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54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95412"/>
            <a:ext cx="7934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86" y="285461"/>
            <a:ext cx="79629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747712"/>
            <a:ext cx="8143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7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650729"/>
            <a:ext cx="8058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390525"/>
            <a:ext cx="81057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8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366712"/>
            <a:ext cx="80676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0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57300"/>
            <a:ext cx="81248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8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704850"/>
            <a:ext cx="80962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685800"/>
            <a:ext cx="8115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376237"/>
            <a:ext cx="80200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118549"/>
            <a:ext cx="10289308" cy="59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9" y="350981"/>
            <a:ext cx="3667125" cy="34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88" y="937634"/>
            <a:ext cx="79819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50" y="1893454"/>
            <a:ext cx="9159896" cy="4341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578" y="172171"/>
            <a:ext cx="2714625" cy="676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64" y="689912"/>
            <a:ext cx="279082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50" y="1109012"/>
            <a:ext cx="37052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728662"/>
            <a:ext cx="81248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795337"/>
            <a:ext cx="80962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123950"/>
            <a:ext cx="80581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6" y="392401"/>
            <a:ext cx="89249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15361"/>
            <a:ext cx="6881091" cy="6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09" y="203200"/>
            <a:ext cx="10919691" cy="5973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1.Transfer arc method</a:t>
            </a:r>
          </a:p>
          <a:p>
            <a:pPr marL="0" indent="0">
              <a:buNone/>
            </a:pPr>
            <a:r>
              <a:rPr lang="en-US" dirty="0" smtClean="0"/>
              <a:t>2. Non Transfer arc method</a:t>
            </a:r>
          </a:p>
          <a:p>
            <a:endParaRPr lang="en-US" dirty="0"/>
          </a:p>
          <a:p>
            <a:r>
              <a:rPr lang="en-US" dirty="0" smtClean="0"/>
              <a:t>PAW used on metals like nickel, cobalt, Titanium, stainless steel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6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619125"/>
            <a:ext cx="77628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38225"/>
            <a:ext cx="3505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19100"/>
            <a:ext cx="8039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5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376237"/>
            <a:ext cx="80391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96" y="877456"/>
            <a:ext cx="8242241" cy="46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738187"/>
            <a:ext cx="78295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9" y="510140"/>
            <a:ext cx="8349672" cy="5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695325"/>
            <a:ext cx="78676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590550"/>
            <a:ext cx="79914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547687"/>
            <a:ext cx="78009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76250"/>
            <a:ext cx="7991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042987"/>
            <a:ext cx="80105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509587"/>
            <a:ext cx="80295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90550"/>
            <a:ext cx="81438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7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90525"/>
            <a:ext cx="80772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38150"/>
            <a:ext cx="80486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6" y="0"/>
            <a:ext cx="8924619" cy="58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5" y="67614"/>
            <a:ext cx="9411855" cy="5621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3" y="5897564"/>
            <a:ext cx="6534150" cy="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62075"/>
            <a:ext cx="91630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362075"/>
            <a:ext cx="9315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885825"/>
            <a:ext cx="95440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7200" y="2819460"/>
            <a:ext cx="96058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Advanced welding processes &amp; joining processes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289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728662"/>
            <a:ext cx="78581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4" y="275214"/>
            <a:ext cx="81153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57212"/>
            <a:ext cx="80772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1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23875"/>
            <a:ext cx="7972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023937"/>
            <a:ext cx="77152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447675"/>
            <a:ext cx="80105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523875"/>
            <a:ext cx="79533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866775"/>
            <a:ext cx="7810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4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76250"/>
            <a:ext cx="80295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6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690562"/>
            <a:ext cx="77914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0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3024187"/>
            <a:ext cx="69246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86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438150"/>
            <a:ext cx="80676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433387"/>
            <a:ext cx="80581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60" y="417224"/>
            <a:ext cx="78200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7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404812"/>
            <a:ext cx="80867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71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10" y="109826"/>
            <a:ext cx="7130472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51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714375"/>
            <a:ext cx="120110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68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800100"/>
            <a:ext cx="121443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1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71475"/>
            <a:ext cx="95726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69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528637"/>
            <a:ext cx="93345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94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614487"/>
            <a:ext cx="9096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9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661987"/>
            <a:ext cx="94297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6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781050"/>
            <a:ext cx="93440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7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78" y="937346"/>
            <a:ext cx="8667895" cy="50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3350"/>
            <a:ext cx="9677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91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7762"/>
            <a:ext cx="9601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0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2881312"/>
            <a:ext cx="5000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91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82" y="517236"/>
            <a:ext cx="9945699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3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37" y="600364"/>
            <a:ext cx="10225227" cy="57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699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92" y="618836"/>
            <a:ext cx="9913181" cy="56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30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438150"/>
            <a:ext cx="81534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5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690562"/>
            <a:ext cx="77247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636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690562"/>
            <a:ext cx="7762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8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91" y="701964"/>
            <a:ext cx="9542454" cy="52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4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200150"/>
            <a:ext cx="80581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04850"/>
            <a:ext cx="108013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20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28687"/>
            <a:ext cx="79248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95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48" y="0"/>
            <a:ext cx="7943850" cy="2790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48" y="2704811"/>
            <a:ext cx="8020050" cy="39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15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548" y="1302326"/>
            <a:ext cx="7334250" cy="5201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5093" y="408710"/>
            <a:ext cx="81492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Welding defects &amp; its causes </a:t>
            </a:r>
            <a:r>
              <a:rPr lang="en-US" sz="3600" dirty="0"/>
              <a:t>and remedies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38571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357187"/>
            <a:ext cx="73056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318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423862"/>
            <a:ext cx="74199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91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423862"/>
            <a:ext cx="76771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58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438150"/>
            <a:ext cx="74961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98</Words>
  <Application>Microsoft Office PowerPoint</Application>
  <PresentationFormat>Widescreen</PresentationFormat>
  <Paragraphs>14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Unit-2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</dc:creator>
  <cp:lastModifiedBy>PRASAD</cp:lastModifiedBy>
  <cp:revision>42</cp:revision>
  <dcterms:created xsi:type="dcterms:W3CDTF">2025-02-04T06:30:23Z</dcterms:created>
  <dcterms:modified xsi:type="dcterms:W3CDTF">2025-02-14T05:37:54Z</dcterms:modified>
</cp:coreProperties>
</file>